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5" r:id="rId2"/>
    <p:sldId id="286" r:id="rId3"/>
    <p:sldId id="274" r:id="rId4"/>
    <p:sldId id="275" r:id="rId5"/>
    <p:sldId id="277" r:id="rId6"/>
    <p:sldId id="278" r:id="rId7"/>
    <p:sldId id="279" r:id="rId8"/>
    <p:sldId id="276" r:id="rId9"/>
    <p:sldId id="273" r:id="rId10"/>
    <p:sldId id="280" r:id="rId11"/>
    <p:sldId id="257" r:id="rId12"/>
    <p:sldId id="281" r:id="rId13"/>
    <p:sldId id="258" r:id="rId14"/>
    <p:sldId id="259" r:id="rId15"/>
    <p:sldId id="260" r:id="rId16"/>
    <p:sldId id="282" r:id="rId17"/>
    <p:sldId id="261" r:id="rId18"/>
    <p:sldId id="262" r:id="rId19"/>
    <p:sldId id="263" r:id="rId20"/>
    <p:sldId id="264" r:id="rId21"/>
    <p:sldId id="283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84" r:id="rId30"/>
    <p:sldId id="272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012FCA-63AA-426E-812E-094DDC8E3486}" type="datetimeFigureOut">
              <a:rPr lang="en-US" smtClean="0"/>
              <a:pPr/>
              <a:t>3/27/2020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367163-3F74-4722-BA40-DEC6250B39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458200" cy="3581400"/>
          </a:xfrm>
        </p:spPr>
        <p:txBody>
          <a:bodyPr/>
          <a:lstStyle/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NAME: PHYSICAL GEOGRAPHY (Climatology and Oceanography)</a:t>
            </a:r>
          </a:p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COURSE CODE: EDU146</a:t>
            </a:r>
          </a:p>
          <a:p>
            <a:pPr algn="ctr"/>
            <a:r>
              <a:rPr lang="en-US" b="1" dirty="0" smtClean="0">
                <a:latin typeface="Aparajita" pitchFamily="34" charset="0"/>
                <a:cs typeface="Aparajita" pitchFamily="34" charset="0"/>
              </a:rPr>
              <a:t>DEPARTMENT OF EDUCATION (GEOGRAPHY)</a:t>
            </a:r>
            <a:endParaRPr lang="en-US" b="1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Tech\Downloads\structure-of-the-atmosphere-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382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ech\Downloads\composition-and-structure-of-atmosphere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Tech\Downloads\structure-of-the-atmosphere-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534400" cy="624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Tech\Downloads\composition-and-structure-of-atmosphere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686800" cy="6553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ech\Downloads\composition-and-structure-of-atmosphere-1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Tech\Downloads\composition-and-structure-of-atmosphere-1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1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Tech\Downloads\structure-of-the-atmosphere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10600" cy="655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Tech\Downloads\composition-and-structure-of-atmosphere-1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5344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Tech\Downloads\composition-and-structure-of-atmosphere-1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4375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Tech\Downloads\composition-and-structure-of-atmosphere-1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1143000"/>
            <a:ext cx="8534400" cy="541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Tech\Downloads\composition-and-structure-of-atmosphere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83000" y="-304800"/>
            <a:ext cx="8686800" cy="6324599"/>
          </a:xfrm>
          <a:prstGeom prst="rect">
            <a:avLst/>
          </a:prstGeom>
          <a:noFill/>
        </p:spPr>
      </p:pic>
      <p:pic>
        <p:nvPicPr>
          <p:cNvPr id="1027" name="Picture 3" descr="C:\Users\Tech\Downloads\structure-of-the-atmosphere-1-638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Tech\Downloads\composition-and-structure-of-atmosphere-17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1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Tech\Downloads\structure-of-the-atmosphere-1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6106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Tech\Downloads\composition-and-structure-of-atmosphere-18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87630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Tech\Downloads\composition-and-structure-of-atmosphere-1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Tech\Downloads\composition-and-structure-of-atmosphere-20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106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Tech\Downloads\composition-and-structure-of-atmosphere-21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84" y="228600"/>
            <a:ext cx="8790216" cy="6477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Tech\Downloads\composition-and-structure-of-atmosphere-2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1"/>
            <a:ext cx="8686800" cy="647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Tech\Downloads\composition-and-structure-of-atmosphere-2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1"/>
            <a:ext cx="86868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Tech\Downloads\composition-and-structure-of-atmosphere-2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1"/>
            <a:ext cx="87630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Tech\Downloads\structure-of-the-atmosphere-11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1"/>
            <a:ext cx="8458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Tech\Downloads\structure-of-the-atmosphere-2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1"/>
            <a:ext cx="86106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Tech\Downloads\composition-and-structure-of-atmosphere-2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1"/>
            <a:ext cx="8839200" cy="640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Tech\Downloads\structure-of-the-atmosphere-3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Tech\Downloads\structure-of-the-atmosphere-4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599"/>
            <a:ext cx="8763000" cy="6400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Tech\Downloads\structure-of-the-atmosphere-5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763000" cy="6476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Tech\Downloads\structure-of-the-atmosphere-6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28600"/>
            <a:ext cx="8686800" cy="6400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Tech\Downloads\structure-of-the-atmosphere-4-638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8610600" cy="6248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Tech\Downloads\composition-and-structure-of-atmosphere-9-6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686800" cy="6324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</TotalTime>
  <Words>20</Words>
  <Application>Microsoft Office PowerPoint</Application>
  <PresentationFormat>On-screen Show (4:3)</PresentationFormat>
  <Paragraphs>3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Tech</dc:creator>
  <cp:lastModifiedBy>Tech</cp:lastModifiedBy>
  <cp:revision>6</cp:revision>
  <dcterms:created xsi:type="dcterms:W3CDTF">2020-01-17T07:43:28Z</dcterms:created>
  <dcterms:modified xsi:type="dcterms:W3CDTF">2020-03-27T05:57:17Z</dcterms:modified>
</cp:coreProperties>
</file>